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slide" Target="slides/slide43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b213a7e6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b213a7e6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b213a7e6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b213a7e6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b213a7e6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b213a7e6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b213a7e6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b213a7e6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b213a7e6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b213a7e6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b213a7e6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b213a7e6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b213a7e6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b213a7e6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b213a7e6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b213a7e6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b213a7e6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b213a7e6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b213a7e6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b213a7e6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b213a7e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b213a7e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b213a7e6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b213a7e6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b213a7e6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b213a7e6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b213a7e6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b213a7e6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b213a7e6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b213a7e6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b213a7e6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b213a7e6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b213a7e6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b213a7e6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b213a7e6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b213a7e6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b213a7e6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b213a7e6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b213a7e6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b213a7e6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213a7e67_3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213a7e67_3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b213a7e6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3b213a7e6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213a7e67_3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213a7e67_3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b213a7e6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b213a7e6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b213a7e6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b213a7e6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b213a7e67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b213a7e6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b213a7e6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b213a7e6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b213a7e67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b213a7e67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b213a7e67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b213a7e67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b213a7e67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b213a7e67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b213a7e6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b213a7e6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b213a7e6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b213a7e6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b213a7e6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b213a7e6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b213a7e67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b213a7e67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b213a7e67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b213a7e67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b213a7e6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b213a7e6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b213a7e67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b213a7e6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3b213a7e6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3b213a7e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b213a7e6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b213a7e6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b213a7e6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b213a7e6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b213a7e6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b213a7e6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b213a7e6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b213a7e6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invensense.com/wp-content/uploads/2015/02/MPU-6000-Register-Map1.pdf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MPU and sensors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77" y="0"/>
            <a:ext cx="747841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82" y="0"/>
            <a:ext cx="85340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Outputs</a:t>
            </a:r>
            <a:endParaRPr/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$GPGGA</a:t>
            </a:r>
            <a:r>
              <a:rPr lang="en" sz="1100">
                <a:solidFill>
                  <a:schemeClr val="dk1"/>
                </a:solidFill>
              </a:rPr>
              <a:t>,110617.00,41XX.XXXXX,N,00831.54761,W,1,05,2.68,129.0,M,50.1,M,,*42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$GPGSA</a:t>
            </a:r>
            <a:r>
              <a:rPr lang="en" sz="1100">
                <a:solidFill>
                  <a:schemeClr val="dk1"/>
                </a:solidFill>
              </a:rPr>
              <a:t>,A,3,06,09,30,07,23,,,,,,,,4.43,2.68,3.53*02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$GPGSV</a:t>
            </a:r>
            <a:r>
              <a:rPr lang="en" sz="1100">
                <a:solidFill>
                  <a:schemeClr val="dk1"/>
                </a:solidFill>
              </a:rPr>
              <a:t>,3,1,11,02,48,298,24,03,05,101,24,05,17,292,20,06,71,227,30*7C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$GPGSV</a:t>
            </a:r>
            <a:r>
              <a:rPr lang="en" sz="1100">
                <a:solidFill>
                  <a:schemeClr val="dk1"/>
                </a:solidFill>
              </a:rPr>
              <a:t>,3,2,11,07,47,138,33,09,64,044,28,17,01,199,,19,13,214,*7C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$GPGSV</a:t>
            </a:r>
            <a:r>
              <a:rPr lang="en" sz="1100">
                <a:solidFill>
                  <a:schemeClr val="dk1"/>
                </a:solidFill>
              </a:rPr>
              <a:t>,3,3,11,23,29,054,29,29,01,335,,30,29,167,33*4E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$GPGLL</a:t>
            </a:r>
            <a:r>
              <a:rPr lang="en" sz="1100">
                <a:solidFill>
                  <a:schemeClr val="dk1"/>
                </a:solidFill>
              </a:rPr>
              <a:t>,41XX.XXXXX,N,00831.54761,W,110617.00,A,A*70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$GPRMC</a:t>
            </a:r>
            <a:r>
              <a:rPr lang="en" sz="1100">
                <a:solidFill>
                  <a:schemeClr val="dk1"/>
                </a:solidFill>
              </a:rPr>
              <a:t>,110618.00,A,41XX.XXXXX,N,00831.54753,W,0.078,,030118,,,A*6A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$GPVTG</a:t>
            </a:r>
            <a:r>
              <a:rPr lang="en" sz="1100">
                <a:solidFill>
                  <a:schemeClr val="dk1"/>
                </a:solidFill>
              </a:rPr>
              <a:t>,,T,,M,0.043,N,0.080,K,A*2C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149" y="445025"/>
            <a:ext cx="4357701" cy="42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7495" y="0"/>
            <a:ext cx="258901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Lidar - Light Detection and Ranging</a:t>
            </a:r>
            <a:endParaRPr/>
          </a:p>
        </p:txBody>
      </p:sp>
      <p:sp>
        <p:nvSpPr>
          <p:cNvPr id="139" name="Google Shape;139;p27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0" cy="481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295275"/>
            <a:ext cx="8096250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95" y="175325"/>
            <a:ext cx="8520602" cy="479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 Sensor 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925" y="1152475"/>
            <a:ext cx="5330151" cy="35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1" name="Google Shape;17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285750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975" y="504300"/>
            <a:ext cx="7340051" cy="41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6" name="Google Shape;186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300" y="562038"/>
            <a:ext cx="6477000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MPU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025" y="0"/>
            <a:ext cx="44859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4" name="Google Shape;20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514350"/>
            <a:ext cx="73152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MPU 6050</a:t>
            </a:r>
            <a:endParaRPr/>
          </a:p>
        </p:txBody>
      </p:sp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MPU6050 IMU has both 3-Axis accelerometer and 3-Axis gyroscope integrated on a single chip.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gyroscope measures rotational velocity or rate of change of the angular position over time, along the X, Y and Z axis.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The outputs of the gyroscope are in degrees per second, so in order to get the angular position we just need to integrate the angular velocity.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7" name="Google Shape;21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666750"/>
            <a:ext cx="73152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MPU with Arduino </a:t>
            </a:r>
            <a:endParaRPr/>
          </a:p>
        </p:txBody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In the setup section, we need initialize the wire library and reset the sensor through the power management register.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In order to do that we need to take a look at the</a:t>
            </a:r>
            <a:r>
              <a:rPr lang="en" sz="16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600">
                <a:solidFill>
                  <a:schemeClr val="dk1"/>
                </a:solidFill>
              </a:rPr>
              <a:t>datasheet from where we can see the register address.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we can select the Full-Scale Range for the accelerometer and the gyroscope using their configuration registers.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11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of IR sensor 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338" y="1303325"/>
            <a:ext cx="3000375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I2C</a:t>
            </a:r>
            <a:endParaRPr/>
          </a:p>
        </p:txBody>
      </p:sp>
      <p:pic>
        <p:nvPicPr>
          <p:cNvPr id="237" name="Google Shape;2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8229"/>
            <a:ext cx="9144000" cy="1467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44" name="Google Shape;2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37" y="863550"/>
            <a:ext cx="899612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50" name="Google Shape;250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0" y="1344025"/>
            <a:ext cx="8759700" cy="24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 Section </a:t>
            </a:r>
            <a:endParaRPr/>
          </a:p>
        </p:txBody>
      </p:sp>
      <p:sp>
        <p:nvSpPr>
          <p:cNvPr id="257" name="Google Shape;25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the loop section we start by reading the accelerometer data.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The data for each axis is stored in two bytes or registers and we can see the addresses of these registers from the datasheet of the sensor.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3" name="Google Shape;26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64" name="Google Shape;2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1685925"/>
            <a:ext cx="830580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0" name="Google Shape;27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we start with the first register, and using the requiestFrom() function we request to read all 6 registers for the X, Y and Z axes.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Then we read the data from each register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Using these formula, we calculate the roll and pitch angles from the accelerometer data.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1" name="Google Shape;271;p4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7" name="Google Shape;27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78" name="Google Shape;2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93792"/>
            <a:ext cx="8520600" cy="195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4" name="Google Shape;284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Repeat for Gyroscope </a:t>
            </a:r>
            <a:endParaRPr/>
          </a:p>
        </p:txBody>
      </p:sp>
      <p:pic>
        <p:nvPicPr>
          <p:cNvPr id="285" name="Google Shape;2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838" y="2012950"/>
            <a:ext cx="7477125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1" name="Google Shape;29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92" name="Google Shape;2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50" y="1835100"/>
            <a:ext cx="8631300" cy="23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 the output values with some small calculated error values,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 the outputs are in degrees per second, now we need to multiply them with the time to get just degrees.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time value is captured before each reading iteration using the millis() function.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874" y="152400"/>
            <a:ext cx="741313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4" name="Google Shape;30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75" y="1628350"/>
            <a:ext cx="9021249" cy="18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11" name="Google Shape;311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we fuse the accelerometer and the gyroscope data using a complementary filter.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Here, we take 96% of the gyroscope data because it is very accurate and doesn’t suffer from external forces.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down side of the gyroscope is that it drifts, or it introduces error in the output as the time goes on.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Therefore, on the long term, we use the data from the accelerometer, 4% in this case, enough to eliminate the gyroscope drift error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17" name="Google Shape;31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cannot calculate the Yaw from the accelerometer data, we cannot implement the complementary filter on it.</a:t>
            </a:r>
            <a:r>
              <a:rPr lang="en"/>
              <a:t> </a:t>
            </a:r>
            <a:endParaRPr/>
          </a:p>
        </p:txBody>
      </p:sp>
      <p:pic>
        <p:nvPicPr>
          <p:cNvPr id="318" name="Google Shape;3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0" y="2171125"/>
            <a:ext cx="8837301" cy="80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pitch yaw </a:t>
            </a:r>
            <a:endParaRPr/>
          </a:p>
        </p:txBody>
      </p:sp>
      <p:sp>
        <p:nvSpPr>
          <p:cNvPr id="324" name="Google Shape;324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263" y="1190625"/>
            <a:ext cx="3419475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190500"/>
            <a:ext cx="71437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  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GPS is a system of 30+ navigation satellites circling Earth.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GPS receiver in your phone listens for these signals.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 Once the receiver calculates its distance from four or more GPS satellites, it can figure out where you are. 		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500" y="1354275"/>
            <a:ext cx="7362825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1"/>
            <a:ext cx="9144000" cy="4920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